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62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9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25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ndeau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WP-SIBA-Bandeau haut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6059" cy="691242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5752" cy="4525963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 marL="914400" indent="0" algn="l">
              <a:buFontTx/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91432" cy="407220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200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805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23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6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7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2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93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7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ED59C-B2DD-4B94-82D1-2CC8620E212C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650F5-FA85-485F-AD37-6EADF4A4CA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4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52427" y="149892"/>
            <a:ext cx="7041482" cy="517359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Organisation après le 1</a:t>
            </a:r>
            <a:r>
              <a:rPr lang="fr-FR" baseline="30000" dirty="0">
                <a:solidFill>
                  <a:schemeClr val="bg1"/>
                </a:solidFill>
              </a:rPr>
              <a:t>er</a:t>
            </a:r>
            <a:r>
              <a:rPr lang="fr-FR" dirty="0">
                <a:solidFill>
                  <a:schemeClr val="bg1"/>
                </a:solidFill>
              </a:rPr>
              <a:t> janvier 2017</a:t>
            </a:r>
            <a:endParaRPr lang="fr-FR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7647" y="3007102"/>
            <a:ext cx="42359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EPCI COBAS</a:t>
            </a:r>
          </a:p>
          <a:p>
            <a:pPr algn="ctr"/>
            <a:r>
              <a:rPr lang="fr-FR" sz="2000" dirty="0"/>
              <a:t>(Sud Bassin) </a:t>
            </a:r>
            <a:endParaRPr lang="fr-FR" sz="10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957206" y="3757493"/>
            <a:ext cx="0" cy="294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183592" y="4020800"/>
            <a:ext cx="1441715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000" i="1" dirty="0">
                <a:solidFill>
                  <a:srgbClr val="00B050"/>
                </a:solidFill>
              </a:rPr>
              <a:t>Créée et gère  l’EPIC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02076" y="3007102"/>
            <a:ext cx="40531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EPCI COBAN</a:t>
            </a:r>
          </a:p>
          <a:p>
            <a:pPr algn="ctr"/>
            <a:r>
              <a:rPr lang="fr-FR" sz="2000" dirty="0"/>
              <a:t>(Nord Bassin)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91487" y="4612313"/>
            <a:ext cx="101461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EPIC/ASSO OT Arcachon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494487" y="4617104"/>
            <a:ext cx="981046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EPIC  OT </a:t>
            </a:r>
          </a:p>
          <a:p>
            <a:pPr algn="ctr"/>
            <a:r>
              <a:rPr lang="fr-FR" sz="1100" dirty="0"/>
              <a:t>La Teste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545625" y="4617104"/>
            <a:ext cx="103255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EPIC OT </a:t>
            </a:r>
          </a:p>
          <a:p>
            <a:pPr algn="ctr"/>
            <a:r>
              <a:rPr lang="fr-FR" sz="1100" dirty="0" err="1"/>
              <a:t>Gujan</a:t>
            </a:r>
            <a:endParaRPr lang="fr-FR" sz="11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673168" y="4617104"/>
            <a:ext cx="847224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Le Teich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838810" y="5707316"/>
            <a:ext cx="834293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Biganos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715696" y="5227582"/>
            <a:ext cx="0" cy="3299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786501" y="5707317"/>
            <a:ext cx="869746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 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Audenge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836553" y="6231986"/>
            <a:ext cx="819756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  <a:r>
              <a:rPr lang="fr-FR" sz="1100" dirty="0" err="1">
                <a:solidFill>
                  <a:srgbClr val="00B050"/>
                </a:solidFill>
              </a:rPr>
              <a:t>Lanton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476330" y="4652952"/>
            <a:ext cx="78402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Asso</a:t>
            </a:r>
          </a:p>
          <a:p>
            <a:pPr algn="ctr"/>
            <a:r>
              <a:rPr lang="fr-FR" sz="1100" dirty="0"/>
              <a:t>OT Arès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333626" y="4660114"/>
            <a:ext cx="75624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EPIC </a:t>
            </a:r>
          </a:p>
          <a:p>
            <a:pPr algn="ctr"/>
            <a:r>
              <a:rPr lang="fr-FR" sz="1100" dirty="0"/>
              <a:t>OT  LCF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29176" y="4650588"/>
            <a:ext cx="1539430" cy="44041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EPIC OT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communautaire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784050" y="6231986"/>
            <a:ext cx="869745" cy="430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</a:p>
          <a:p>
            <a:pPr algn="ctr"/>
            <a:r>
              <a:rPr lang="fr-FR" sz="1100" dirty="0" err="1">
                <a:solidFill>
                  <a:srgbClr val="00B050"/>
                </a:solidFill>
              </a:rPr>
              <a:t>Mios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466566" y="4660114"/>
            <a:ext cx="91151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dirty="0"/>
              <a:t>EPIC OT </a:t>
            </a:r>
          </a:p>
          <a:p>
            <a:r>
              <a:rPr lang="fr-FR" dirty="0"/>
              <a:t>Andernos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6924427" y="4285921"/>
            <a:ext cx="0" cy="28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27647" y="1178248"/>
            <a:ext cx="854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SIBA </a:t>
            </a:r>
          </a:p>
          <a:p>
            <a:pPr algn="ctr"/>
            <a:r>
              <a:rPr lang="fr-FR" sz="2000" dirty="0"/>
              <a:t>La promotion du Bassin d’Arcachon et </a:t>
            </a:r>
          </a:p>
          <a:p>
            <a:pPr algn="ctr"/>
            <a:r>
              <a:rPr lang="fr-FR" sz="2000" dirty="0"/>
              <a:t>la gestion de la Marque territoriale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2545625" y="2375094"/>
            <a:ext cx="0" cy="330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6957646" y="2358589"/>
            <a:ext cx="0" cy="309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51560" y="2443902"/>
            <a:ext cx="620683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100" i="1" dirty="0"/>
              <a:t>confie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6138357" y="2409498"/>
            <a:ext cx="620683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100" i="1" dirty="0"/>
              <a:t>confie</a:t>
            </a:r>
            <a:endParaRPr lang="fr-FR" sz="1100" dirty="0"/>
          </a:p>
        </p:txBody>
      </p:sp>
      <p:sp>
        <p:nvSpPr>
          <p:cNvPr id="30" name="Rectangle 29"/>
          <p:cNvSpPr/>
          <p:nvPr/>
        </p:nvSpPr>
        <p:spPr>
          <a:xfrm>
            <a:off x="1142047" y="3964994"/>
            <a:ext cx="1685925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000" i="1" dirty="0"/>
              <a:t>Mutualise l’accueil et l’information</a:t>
            </a:r>
            <a:endParaRPr lang="fr-FR" sz="1000" dirty="0"/>
          </a:p>
        </p:txBody>
      </p:sp>
      <p:sp>
        <p:nvSpPr>
          <p:cNvPr id="37" name="Rectangle 36"/>
          <p:cNvSpPr/>
          <p:nvPr/>
        </p:nvSpPr>
        <p:spPr>
          <a:xfrm>
            <a:off x="6888693" y="4020800"/>
            <a:ext cx="1604780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1000" i="1" dirty="0"/>
              <a:t>Maintient et mutualise 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4040669" y="3723479"/>
            <a:ext cx="0" cy="2894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802463" y="4061257"/>
            <a:ext cx="53732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000" i="1" dirty="0">
                <a:solidFill>
                  <a:srgbClr val="00B050"/>
                </a:solidFill>
              </a:rPr>
              <a:t>Gère</a:t>
            </a:r>
            <a:r>
              <a:rPr lang="fr-FR" sz="1000" i="1" dirty="0"/>
              <a:t> </a:t>
            </a:r>
            <a:endParaRPr lang="fr-FR" sz="1000" dirty="0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5683584" y="4317549"/>
            <a:ext cx="0" cy="2734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7868341" y="4318892"/>
            <a:ext cx="0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8743740" y="4318892"/>
            <a:ext cx="6107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899749" y="4316049"/>
            <a:ext cx="0" cy="273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1985966" y="4343620"/>
            <a:ext cx="0" cy="273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3134681" y="4343620"/>
            <a:ext cx="0" cy="273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4040669" y="4307478"/>
            <a:ext cx="0" cy="2734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3" idx="0"/>
          </p:cNvCxnSpPr>
          <p:nvPr/>
        </p:nvCxnSpPr>
        <p:spPr>
          <a:xfrm flipH="1">
            <a:off x="5904450" y="3775520"/>
            <a:ext cx="390672" cy="2452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7668344" y="3775520"/>
            <a:ext cx="0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2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152427" y="149892"/>
            <a:ext cx="7041482" cy="517359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Organisation après le 1</a:t>
            </a:r>
            <a:r>
              <a:rPr lang="fr-FR" baseline="30000" dirty="0">
                <a:solidFill>
                  <a:schemeClr val="bg1"/>
                </a:solidFill>
              </a:rPr>
              <a:t>er</a:t>
            </a:r>
            <a:r>
              <a:rPr lang="fr-FR" dirty="0">
                <a:solidFill>
                  <a:schemeClr val="bg1"/>
                </a:solidFill>
              </a:rPr>
              <a:t> janvier 2017</a:t>
            </a:r>
            <a:endParaRPr lang="fr-FR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7647" y="3007102"/>
            <a:ext cx="42359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EPCI COBAS</a:t>
            </a:r>
          </a:p>
          <a:p>
            <a:pPr algn="ctr"/>
            <a:r>
              <a:rPr lang="fr-FR" sz="2000" dirty="0"/>
              <a:t>(Sud Bassin) </a:t>
            </a:r>
            <a:endParaRPr lang="fr-FR" sz="10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957206" y="3757493"/>
            <a:ext cx="0" cy="294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183592" y="4020800"/>
            <a:ext cx="1441715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000" i="1" dirty="0">
                <a:solidFill>
                  <a:srgbClr val="00B050"/>
                </a:solidFill>
              </a:rPr>
              <a:t>Créée et gère  l’EPIC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02076" y="3007102"/>
            <a:ext cx="40531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EPCI COBAN</a:t>
            </a:r>
          </a:p>
          <a:p>
            <a:pPr algn="ctr"/>
            <a:r>
              <a:rPr lang="fr-FR" sz="2000" dirty="0"/>
              <a:t>(Nord Bassin)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673168" y="4617104"/>
            <a:ext cx="847224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Le Teich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838810" y="5707316"/>
            <a:ext cx="834293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Biganos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715696" y="5227582"/>
            <a:ext cx="0" cy="3299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5786501" y="5707317"/>
            <a:ext cx="869746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 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Audenge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836553" y="6231986"/>
            <a:ext cx="819756" cy="4308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  <a:r>
              <a:rPr lang="fr-FR" sz="1100" dirty="0" err="1">
                <a:solidFill>
                  <a:srgbClr val="00B050"/>
                </a:solidFill>
              </a:rPr>
              <a:t>Lanton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476330" y="4652952"/>
            <a:ext cx="78402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Asso</a:t>
            </a:r>
          </a:p>
          <a:p>
            <a:pPr algn="ctr"/>
            <a:r>
              <a:rPr lang="fr-FR" sz="1100" dirty="0"/>
              <a:t>OT Arès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333626" y="4660114"/>
            <a:ext cx="75624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EPIC </a:t>
            </a:r>
          </a:p>
          <a:p>
            <a:pPr algn="ctr"/>
            <a:r>
              <a:rPr lang="fr-FR" sz="1100" dirty="0"/>
              <a:t>OT  LCF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29176" y="4650588"/>
            <a:ext cx="1539430" cy="44041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EPIC OT</a:t>
            </a:r>
          </a:p>
          <a:p>
            <a:pPr algn="ctr"/>
            <a:r>
              <a:rPr lang="fr-FR" sz="1100" dirty="0">
                <a:solidFill>
                  <a:srgbClr val="00B050"/>
                </a:solidFill>
              </a:rPr>
              <a:t>communautaire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784050" y="6231986"/>
            <a:ext cx="869745" cy="430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00B050"/>
                </a:solidFill>
              </a:rPr>
              <a:t>BIT </a:t>
            </a:r>
          </a:p>
          <a:p>
            <a:pPr algn="ctr"/>
            <a:r>
              <a:rPr lang="fr-FR" sz="1100" dirty="0" err="1">
                <a:solidFill>
                  <a:srgbClr val="00B050"/>
                </a:solidFill>
              </a:rPr>
              <a:t>Mios</a:t>
            </a:r>
            <a:endParaRPr lang="fr-FR" sz="1100" dirty="0">
              <a:solidFill>
                <a:srgbClr val="00B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466566" y="4660114"/>
            <a:ext cx="911512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dirty="0"/>
              <a:t>EPIC OT </a:t>
            </a:r>
          </a:p>
          <a:p>
            <a:r>
              <a:rPr lang="fr-FR" dirty="0"/>
              <a:t>Andernos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6924427" y="4285921"/>
            <a:ext cx="0" cy="287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27647" y="1178248"/>
            <a:ext cx="854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SIBA </a:t>
            </a:r>
          </a:p>
          <a:p>
            <a:pPr algn="ctr"/>
            <a:r>
              <a:rPr lang="fr-FR" sz="2000" dirty="0"/>
              <a:t>La promotion du Bassin d’Arcachon et </a:t>
            </a:r>
          </a:p>
          <a:p>
            <a:pPr algn="ctr"/>
            <a:r>
              <a:rPr lang="fr-FR" sz="2000" dirty="0"/>
              <a:t>la gestion de la Marque territoriale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2545625" y="2375094"/>
            <a:ext cx="0" cy="330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6957646" y="2358589"/>
            <a:ext cx="0" cy="309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51560" y="2443902"/>
            <a:ext cx="620683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100" i="1" dirty="0"/>
              <a:t>confie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6138357" y="2409498"/>
            <a:ext cx="620683" cy="2616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100" i="1" dirty="0"/>
              <a:t>confie</a:t>
            </a:r>
            <a:endParaRPr lang="fr-FR" sz="1100" dirty="0"/>
          </a:p>
        </p:txBody>
      </p:sp>
      <p:sp>
        <p:nvSpPr>
          <p:cNvPr id="30" name="Rectangle 29"/>
          <p:cNvSpPr/>
          <p:nvPr/>
        </p:nvSpPr>
        <p:spPr>
          <a:xfrm>
            <a:off x="1142047" y="4040924"/>
            <a:ext cx="1685925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000" i="1" dirty="0"/>
              <a:t>Mutualise l’accueil et l’information</a:t>
            </a:r>
            <a:endParaRPr lang="fr-FR" sz="1000" dirty="0"/>
          </a:p>
        </p:txBody>
      </p:sp>
      <p:sp>
        <p:nvSpPr>
          <p:cNvPr id="37" name="Rectangle 36"/>
          <p:cNvSpPr/>
          <p:nvPr/>
        </p:nvSpPr>
        <p:spPr>
          <a:xfrm>
            <a:off x="6888693" y="4020800"/>
            <a:ext cx="1604780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1000" i="1" dirty="0"/>
              <a:t>Maintient et mutualise 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4040669" y="3723479"/>
            <a:ext cx="0" cy="2894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802463" y="4061257"/>
            <a:ext cx="53732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000" i="1" dirty="0">
                <a:solidFill>
                  <a:srgbClr val="00B050"/>
                </a:solidFill>
              </a:rPr>
              <a:t>Gère</a:t>
            </a:r>
            <a:r>
              <a:rPr lang="fr-FR" sz="1000" i="1" dirty="0"/>
              <a:t> </a:t>
            </a:r>
            <a:endParaRPr lang="fr-FR" sz="1000" dirty="0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5683584" y="4317549"/>
            <a:ext cx="0" cy="2734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7868341" y="4318892"/>
            <a:ext cx="0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8743740" y="4318892"/>
            <a:ext cx="6107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4040669" y="4307478"/>
            <a:ext cx="0" cy="27348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endCxn id="3" idx="0"/>
          </p:cNvCxnSpPr>
          <p:nvPr/>
        </p:nvCxnSpPr>
        <p:spPr>
          <a:xfrm flipH="1">
            <a:off x="5904450" y="3775520"/>
            <a:ext cx="390672" cy="2452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7668344" y="3775520"/>
            <a:ext cx="0" cy="27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409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146</Words>
  <Application>Microsoft Office PowerPoint</Application>
  <PresentationFormat>Affichage à l'écran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Galinier</dc:creator>
  <cp:lastModifiedBy>Compte Réunion</cp:lastModifiedBy>
  <cp:revision>6</cp:revision>
  <dcterms:created xsi:type="dcterms:W3CDTF">2016-09-08T06:47:06Z</dcterms:created>
  <dcterms:modified xsi:type="dcterms:W3CDTF">2016-09-08T09:17:41Z</dcterms:modified>
</cp:coreProperties>
</file>